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EF673-656F-4025-A1AE-154B717A77FA}" v="1" dt="2020-03-17T21:13:22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7T21:13:22.438" v="0" actId="20578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A picture containing sky, object&#10;&#10;Description automatically generated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795E2-C178-4E4D-87F6-EA59DF80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17213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Spring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136753-F1AC-4A2E-8ED7-307A7A1F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209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4238032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https://www.usbr.gov/mp/TFFIP/img/gallery/fsd-chinook-salmon-small.jpg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usbr.gov/mp/TFFIP/img/gallery/fsd-splittail-adult-small.jpg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A768D3-B266-4CBA-BFF3-0BFC6DF7E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35404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Adult Longfin smelt abundance 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d8e3e477-4a6b-4f2c-bc61-5e11693be0f9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8116</TotalTime>
  <Words>1183</Words>
  <Application>Microsoft Office PowerPoint</Application>
  <PresentationFormat>Custom</PresentationFormat>
  <Paragraphs>116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23</cp:revision>
  <dcterms:created xsi:type="dcterms:W3CDTF">2019-07-18T14:53:59Z</dcterms:created>
  <dcterms:modified xsi:type="dcterms:W3CDTF">2020-03-17T21:42:06Z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